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6" r:id="rId1"/>
  </p:sldMasterIdLst>
  <p:notesMasterIdLst>
    <p:notesMasterId r:id="rId2"/>
  </p:notesMasterIdLst>
  <p:handoutMasterIdLst>
    <p:handoutMasterId r:id="rId3"/>
  </p:handoutMasterIdLst>
  <p:sldIdLst>
    <p:sldId id="256" r:id="rId4"/>
    <p:sldId id="258" r:id="rId5"/>
    <p:sldId id="260" r:id="rId6"/>
    <p:sldId id="257" r:id="rId7"/>
    <p:sldId id="263" r:id="rId8"/>
    <p:sldId id="268" r:id="rId9"/>
    <p:sldId id="269" r:id="rId10"/>
    <p:sldId id="264" r:id="rId11"/>
    <p:sldId id="265" r:id="rId12"/>
    <p:sldId id="270" r:id="rId13"/>
    <p:sldId id="266" r:id="rId14"/>
    <p:sldId id="271" r:id="rId15"/>
    <p:sldId id="272" r:id="rId16"/>
    <p:sldId id="273" r:id="rId17"/>
    <p:sldId id="267" r:id="rId18"/>
  </p:sldIdLst>
  <p:sldSz cx="9144000" cy="5715000" type="screen16x10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6" y="132"/>
      </p:cViewPr>
      <p:guideLst>
        <p:guide orient="horz" pos="179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4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1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6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0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8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7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0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9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3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97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C7B75-0AC9-4752-89A1-389411F32247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C60E6-53AD-4E82-9432-F2B46D0FA5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7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1894569" y="-490355"/>
            <a:ext cx="1670882" cy="1670882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68724" y="1764626"/>
            <a:ext cx="3574043" cy="3574043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-743895" y="-686814"/>
            <a:ext cx="4238462" cy="4238462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</a:t>
            </a: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038666"/>
            <a:ext cx="6858000" cy="1379802"/>
          </a:xfrm>
        </p:spPr>
        <p:txBody>
          <a:bodyPr>
            <a:normAutofit fontScale="92500" lnSpcReduction="20000"/>
          </a:bodyPr>
          <a:lstStyle/>
          <a:p>
            <a:pPr lvl="0" algn="r"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카페24 아네모네"/>
                <a:ea typeface="카페24 아네모네"/>
              </a:rPr>
              <a:t>Team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카페24 아네모네"/>
                <a:ea typeface="카페24 아네모네"/>
              </a:rPr>
              <a:t> 락스 팬클럽</a:t>
            </a: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카페24 아네모네"/>
              <a:ea typeface="카페24 아네모네"/>
            </a:endParaRPr>
          </a:p>
          <a:p>
            <a:pPr lvl="0" algn="r">
              <a:defRPr/>
            </a:pP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카페24 아네모네"/>
              <a:ea typeface="카페24 아네모네"/>
            </a:endParaRPr>
          </a:p>
          <a:p>
            <a:pPr lvl="0" algn="l">
              <a:defRPr/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카페24 아네모네"/>
              </a:rPr>
              <a:t>								 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카페24 아네모네"/>
                <a:ea typeface="카페24 아네모네"/>
              </a:rPr>
              <a:t>박성현</a:t>
            </a: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카페24 아네모네"/>
              <a:ea typeface="카페24 아네모네"/>
            </a:endParaRPr>
          </a:p>
          <a:p>
            <a:pPr lvl="0" algn="l">
              <a:defRPr/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카페24 아네모네"/>
              </a:rPr>
              <a:t>								 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카페24 아네모네"/>
                <a:ea typeface="카페24 아네모네"/>
              </a:rPr>
              <a:t>신종락</a:t>
            </a: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카페24 아네모네"/>
              <a:ea typeface="카페24 아네모네"/>
            </a:endParaRPr>
          </a:p>
          <a:p>
            <a:pPr lvl="0" algn="l">
              <a:defRPr/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카페24 아네모네"/>
              </a:rPr>
              <a:t>								 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카페24 아네모네"/>
                <a:ea typeface="카페24 아네모네"/>
              </a:rPr>
              <a:t>최영규</a:t>
            </a:r>
            <a:endParaRPr lang="ko-KR" altLang="en-US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4" name="부제목 2"/>
          <p:cNvSpPr txBox="1"/>
          <p:nvPr/>
        </p:nvSpPr>
        <p:spPr>
          <a:xfrm>
            <a:off x="132611" y="-155944"/>
            <a:ext cx="423070" cy="2566005"/>
          </a:xfrm>
          <a:prstGeom prst="rect">
            <a:avLst/>
          </a:prstGeom>
        </p:spPr>
        <p:txBody>
          <a:bodyPr vert="eaVert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72669" y="3964173"/>
            <a:ext cx="2133600" cy="2133600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2079107" y="1709119"/>
            <a:ext cx="4094422" cy="442032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100" spc="15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" name="직각 삼각형 9"/>
          <p:cNvSpPr/>
          <p:nvPr/>
        </p:nvSpPr>
        <p:spPr>
          <a:xfrm>
            <a:off x="98026" y="5030973"/>
            <a:ext cx="595423" cy="595423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0800000">
            <a:off x="8506046" y="47374"/>
            <a:ext cx="595423" cy="595423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91386" y="-53743"/>
            <a:ext cx="6401096" cy="5894562"/>
          </a:xfrm>
          <a:prstGeom prst="parallelogram">
            <a:avLst>
              <a:gd name="adj" fmla="val 26241"/>
            </a:avLst>
          </a:prstGeom>
          <a:solidFill>
            <a:schemeClr val="accent5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56150" y="1263757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-488371" y="-1813348"/>
            <a:ext cx="4238462" cy="4238462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3213350" y="2354825"/>
            <a:ext cx="4312664" cy="56323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3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소켓 통신</a:t>
            </a:r>
            <a:endParaRPr lang="en-US" altLang="ko-KR" sz="3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38289" y="3964173"/>
            <a:ext cx="2133600" cy="2133600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74255" y="5109199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 txBox="1"/>
          <p:nvPr/>
        </p:nvSpPr>
        <p:spPr>
          <a:xfrm>
            <a:off x="1917539" y="2371025"/>
            <a:ext cx="1548541" cy="809709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9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카페24 아네모네"/>
                <a:ea typeface="카페24 아네모네"/>
              </a:rPr>
              <a:t>2</a:t>
            </a:r>
            <a:endParaRPr lang="en-US" altLang="ko-KR" sz="9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10475" y="3015643"/>
            <a:ext cx="493350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부제목 2"/>
          <p:cNvSpPr txBox="1"/>
          <p:nvPr/>
        </p:nvSpPr>
        <p:spPr>
          <a:xfrm>
            <a:off x="4449160" y="3207803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 algn="l">
              <a:defRPr/>
            </a:pP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2.1</a:t>
            </a: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통신이란</a:t>
            </a: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?</a:t>
            </a:r>
            <a:endParaRPr lang="en-US" altLang="ko-KR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endParaRPr lang="en-US" altLang="ko-KR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2.2</a:t>
            </a: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 </a:t>
            </a: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endParaRPr lang="en-US" altLang="ko-KR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endParaRPr lang="en-US" altLang="ko-KR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2.3 </a:t>
            </a: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소켓 통신 사용 결과</a:t>
            </a:r>
            <a:endParaRPr lang="ko-KR" altLang="en-US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49454" y="3582283"/>
            <a:ext cx="1578003" cy="376052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소켓 통신이란</a:t>
            </a: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?</a:t>
            </a:r>
            <a:endParaRPr lang="en-US" alt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2.</a:t>
            </a: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소켓 통신</a:t>
            </a:r>
            <a:endParaRPr lang="ko-KR" altLang="en-US" sz="1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2.1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통신이란</a:t>
            </a: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?</a:t>
            </a:r>
            <a:endParaRPr lang="en-US" altLang="ko-KR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158579" y="4014446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부제목 2"/>
          <p:cNvSpPr txBox="1"/>
          <p:nvPr/>
        </p:nvSpPr>
        <p:spPr>
          <a:xfrm>
            <a:off x="4419600" y="4138876"/>
            <a:ext cx="3516910" cy="7174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9940" indent="-149940" algn="l">
              <a:lnSpc>
                <a:spcPct val="150000"/>
              </a:lnSpc>
              <a:buChar char="•"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서버와 클라이언트가 계속 연결을 유지하는 양방향 통신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marL="149940" indent="-149940" algn="l">
              <a:lnSpc>
                <a:spcPct val="150000"/>
              </a:lnSpc>
              <a:buChar char="•"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실시간으로 데이터를 주고받아야 할 때 사용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1029" name="부제목 2"/>
          <p:cNvSpPr>
            <a:spLocks noGrp="1"/>
          </p:cNvSpPr>
          <p:nvPr/>
        </p:nvSpPr>
        <p:spPr>
          <a:xfrm>
            <a:off x="4239904" y="1353433"/>
            <a:ext cx="1578003" cy="376052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소켓이란</a:t>
            </a:r>
            <a:r>
              <a:rPr xmlns:mc="http://schemas.openxmlformats.org/markup-compatibility/2006" xmlns:hp="http://schemas.haansoft.com/office/presentation/8.0" kumimoji="0" lang="en-US" altLang="ko-KR" sz="1800" b="1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800" b="1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0" name="직선 연결선 24"/>
          <p:cNvCxnSpPr/>
          <p:nvPr/>
        </p:nvCxnSpPr>
        <p:spPr>
          <a:xfrm>
            <a:off x="4215729" y="1785596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3" name="부제목 2"/>
          <p:cNvSpPr txBox="1"/>
          <p:nvPr/>
        </p:nvSpPr>
        <p:spPr>
          <a:xfrm>
            <a:off x="4411596" y="1900501"/>
            <a:ext cx="3524914" cy="7174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149940" indent="-14994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두 프로그램이 서로 데이터를 주고 받을 수 있도록 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   양쪽에 생성되는 통신 단자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marL="149940" indent="-14994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데이터를 보내거나 받기 위해서는 소켓을 통해 이루어짐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marL="149940" indent="-14994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역할에 따라 서버 소켓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,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클라이언트 소켓으로 구분됨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10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565" y="1121856"/>
            <a:ext cx="3765161" cy="3959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1516" y="171893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2.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소켓 통신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 </a:t>
            </a: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endParaRPr lang="en-US" altLang="ko-KR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1035" name="부제목 2"/>
          <p:cNvSpPr>
            <a:spLocks noGrp="1"/>
          </p:cNvSpPr>
          <p:nvPr>
            <p:ph type="subTitle" idx="1"/>
          </p:nvPr>
        </p:nvSpPr>
        <p:spPr>
          <a:xfrm>
            <a:off x="722888" y="1531344"/>
            <a:ext cx="1337877" cy="360044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</a:t>
            </a: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</a:t>
            </a: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서버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36" name="부제목 2"/>
          <p:cNvSpPr>
            <a:spLocks noGrp="1"/>
          </p:cNvSpPr>
          <p:nvPr/>
        </p:nvSpPr>
        <p:spPr>
          <a:xfrm>
            <a:off x="262114" y="3771824"/>
            <a:ext cx="2122288" cy="3600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 클라이언트</a:t>
            </a:r>
            <a:endPara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7" name="직선 연결선 24"/>
          <p:cNvCxnSpPr/>
          <p:nvPr/>
        </p:nvCxnSpPr>
        <p:spPr>
          <a:xfrm rot="5400000" flipH="1" flipV="1">
            <a:off x="1530086" y="1775837"/>
            <a:ext cx="1692670" cy="299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7824" y="1485385"/>
            <a:ext cx="3217441" cy="459634"/>
          </a:xfrm>
          <a:prstGeom prst="rect">
            <a:avLst/>
          </a:prstGeom>
        </p:spPr>
      </p:pic>
      <p:pic>
        <p:nvPicPr>
          <p:cNvPr id="10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6570" y="2857500"/>
            <a:ext cx="2386153" cy="2582348"/>
          </a:xfrm>
          <a:prstGeom prst="rect">
            <a:avLst/>
          </a:prstGeom>
        </p:spPr>
      </p:pic>
      <p:pic>
        <p:nvPicPr>
          <p:cNvPr id="10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3429" y="2857500"/>
            <a:ext cx="3404851" cy="2561345"/>
          </a:xfrm>
          <a:prstGeom prst="rect">
            <a:avLst/>
          </a:prstGeom>
        </p:spPr>
      </p:pic>
      <p:cxnSp>
        <p:nvCxnSpPr>
          <p:cNvPr id="1056" name="직선 연결선 24"/>
          <p:cNvCxnSpPr/>
          <p:nvPr/>
        </p:nvCxnSpPr>
        <p:spPr>
          <a:xfrm rot="5400000" flipH="1" flipV="1">
            <a:off x="1042146" y="4146176"/>
            <a:ext cx="2601366" cy="2401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1516" y="171893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2.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소켓 통신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 </a:t>
            </a: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endParaRPr lang="en-US" altLang="ko-KR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1035" name="부제목 2"/>
          <p:cNvSpPr>
            <a:spLocks noGrp="1"/>
          </p:cNvSpPr>
          <p:nvPr>
            <p:ph type="subTitle" idx="1"/>
          </p:nvPr>
        </p:nvSpPr>
        <p:spPr>
          <a:xfrm>
            <a:off x="722888" y="1531344"/>
            <a:ext cx="1337877" cy="360044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채팅</a:t>
            </a: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</a:t>
            </a: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서버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36" name="부제목 2"/>
          <p:cNvSpPr>
            <a:spLocks noGrp="1"/>
          </p:cNvSpPr>
          <p:nvPr/>
        </p:nvSpPr>
        <p:spPr>
          <a:xfrm>
            <a:off x="262114" y="3771824"/>
            <a:ext cx="2122288" cy="3600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채팅 클라이언트</a:t>
            </a:r>
            <a:endPara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7" name="직선 연결선 24"/>
          <p:cNvCxnSpPr/>
          <p:nvPr/>
        </p:nvCxnSpPr>
        <p:spPr>
          <a:xfrm rot="5400000" flipH="1" flipV="1">
            <a:off x="1530086" y="1775837"/>
            <a:ext cx="1692670" cy="299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6" name="직선 연결선 24"/>
          <p:cNvCxnSpPr/>
          <p:nvPr/>
        </p:nvCxnSpPr>
        <p:spPr>
          <a:xfrm rot="5400000" flipH="1" flipV="1">
            <a:off x="1042146" y="4146176"/>
            <a:ext cx="2601366" cy="2401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6060" y="671712"/>
            <a:ext cx="2424177" cy="2185787"/>
          </a:xfrm>
          <a:prstGeom prst="rect">
            <a:avLst/>
          </a:prstGeom>
        </p:spPr>
      </p:pic>
      <p:pic>
        <p:nvPicPr>
          <p:cNvPr id="10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255" y="3007470"/>
            <a:ext cx="2488154" cy="2427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1516" y="171893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2.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소켓 통신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2.3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소켓 통신 사용 결과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1035" name="부제목 2"/>
          <p:cNvSpPr>
            <a:spLocks noGrp="1"/>
          </p:cNvSpPr>
          <p:nvPr>
            <p:ph type="subTitle" idx="1"/>
          </p:nvPr>
        </p:nvSpPr>
        <p:spPr>
          <a:xfrm>
            <a:off x="900181" y="1059096"/>
            <a:ext cx="1337877" cy="360044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36" name="부제목 2"/>
          <p:cNvSpPr>
            <a:spLocks noGrp="1"/>
          </p:cNvSpPr>
          <p:nvPr/>
        </p:nvSpPr>
        <p:spPr>
          <a:xfrm>
            <a:off x="798397" y="3091467"/>
            <a:ext cx="1337877" cy="3600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채팅</a:t>
            </a:r>
            <a:endParaRPr xmlns:mc="http://schemas.openxmlformats.org/markup-compatibility/2006" xmlns:hp="http://schemas.haansoft.com/office/presentation/8.0" kumimoji="0" lang="ko-KR" altLang="en-US" sz="1800" b="1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7" name="직선 연결선 24"/>
          <p:cNvCxnSpPr/>
          <p:nvPr/>
        </p:nvCxnSpPr>
        <p:spPr>
          <a:xfrm flipV="1">
            <a:off x="1068192" y="1435364"/>
            <a:ext cx="2968026" cy="1717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099" y="2019183"/>
            <a:ext cx="3943900" cy="838317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5072" y="2099213"/>
            <a:ext cx="2059829" cy="520378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476" y="3956727"/>
            <a:ext cx="7478821" cy="1361397"/>
          </a:xfrm>
          <a:prstGeom prst="rect">
            <a:avLst/>
          </a:prstGeom>
        </p:spPr>
      </p:pic>
      <p:cxnSp>
        <p:nvCxnSpPr>
          <p:cNvPr id="1047" name="직선 연결선 24"/>
          <p:cNvCxnSpPr/>
          <p:nvPr/>
        </p:nvCxnSpPr>
        <p:spPr>
          <a:xfrm flipV="1">
            <a:off x="995363" y="3466021"/>
            <a:ext cx="2968026" cy="1717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8" name="부제목 2"/>
          <p:cNvSpPr>
            <a:spLocks noGrp="1"/>
          </p:cNvSpPr>
          <p:nvPr/>
        </p:nvSpPr>
        <p:spPr>
          <a:xfrm>
            <a:off x="2191499" y="3652778"/>
            <a:ext cx="777582" cy="215968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채팅 서버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49" name="부제목 2"/>
          <p:cNvSpPr>
            <a:spLocks noGrp="1"/>
          </p:cNvSpPr>
          <p:nvPr/>
        </p:nvSpPr>
        <p:spPr>
          <a:xfrm>
            <a:off x="6494638" y="1696632"/>
            <a:ext cx="1361889" cy="215968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 클라이언트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50" name="부제목 2"/>
          <p:cNvSpPr>
            <a:spLocks noGrp="1"/>
          </p:cNvSpPr>
          <p:nvPr/>
        </p:nvSpPr>
        <p:spPr>
          <a:xfrm>
            <a:off x="2031736" y="1702714"/>
            <a:ext cx="1097751" cy="2639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 서버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52" name="부제목 2"/>
          <p:cNvSpPr>
            <a:spLocks noGrp="1"/>
          </p:cNvSpPr>
          <p:nvPr/>
        </p:nvSpPr>
        <p:spPr>
          <a:xfrm>
            <a:off x="6545785" y="3644774"/>
            <a:ext cx="1249830" cy="288006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lv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채팅 클라이언트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91386" y="-53743"/>
            <a:ext cx="6401096" cy="5894562"/>
          </a:xfrm>
          <a:prstGeom prst="parallelogram">
            <a:avLst>
              <a:gd name="adj" fmla="val 26241"/>
            </a:avLst>
          </a:prstGeom>
          <a:solidFill>
            <a:schemeClr val="accent5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56150" y="1263757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-488371" y="-1813348"/>
            <a:ext cx="4238462" cy="4238462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2889500" y="2354825"/>
            <a:ext cx="4312664" cy="56323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3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시연</a:t>
            </a:r>
            <a:endParaRPr lang="ko-KR" altLang="en-US" sz="3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38289" y="3964173"/>
            <a:ext cx="2133600" cy="2133600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74255" y="5109199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 txBox="1"/>
          <p:nvPr/>
        </p:nvSpPr>
        <p:spPr>
          <a:xfrm>
            <a:off x="1917539" y="2371025"/>
            <a:ext cx="1548541" cy="809709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9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카페24 아네모네"/>
                <a:ea typeface="카페24 아네모네"/>
              </a:rPr>
              <a:t>3</a:t>
            </a:r>
            <a:endParaRPr lang="en-US" altLang="ko-KR" sz="9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10475" y="3015643"/>
            <a:ext cx="493350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710566" y="77499"/>
            <a:ext cx="5482397" cy="548239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-488371" y="-1813348"/>
            <a:ext cx="4238462" cy="4238462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3677493" y="758625"/>
            <a:ext cx="1548541" cy="80970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목차</a:t>
            </a:r>
            <a:endParaRPr lang="ko-KR" altLang="en-US" sz="3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70494" y="2068177"/>
            <a:ext cx="2203011" cy="2931355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250000"/>
              </a:lnSpc>
              <a:defRPr/>
            </a:pP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1.</a:t>
            </a: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 구상 및 설계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250000"/>
              </a:lnSpc>
              <a:defRPr/>
            </a:pP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2.</a:t>
            </a: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 소켓 통신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250000"/>
              </a:lnSpc>
              <a:defRPr/>
            </a:pP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3.</a:t>
            </a: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untech SilGothic"/>
                <a:ea typeface="Suntech SilGothic"/>
              </a:rPr>
              <a:t> 시연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38289" y="3964173"/>
            <a:ext cx="2133600" cy="2133600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>
            <a:off x="98026" y="5030973"/>
            <a:ext cx="595423" cy="595423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0800000">
            <a:off x="8506046" y="47374"/>
            <a:ext cx="595423" cy="595423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91386" y="-53743"/>
            <a:ext cx="6401096" cy="5894562"/>
          </a:xfrm>
          <a:prstGeom prst="parallelogram">
            <a:avLst>
              <a:gd name="adj" fmla="val 26241"/>
            </a:avLst>
          </a:prstGeom>
          <a:solidFill>
            <a:schemeClr val="accent5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56150" y="1263757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-488371" y="-1813348"/>
            <a:ext cx="4238462" cy="4238462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3422900" y="2354825"/>
            <a:ext cx="4312664" cy="563237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3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구상 및 설계</a:t>
            </a:r>
            <a:endParaRPr lang="ko-KR" altLang="en-US" sz="3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38289" y="3964173"/>
            <a:ext cx="2133600" cy="2133600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74255" y="5109199"/>
            <a:ext cx="915627" cy="91562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 txBox="1"/>
          <p:nvPr/>
        </p:nvSpPr>
        <p:spPr>
          <a:xfrm>
            <a:off x="1917539" y="2371025"/>
            <a:ext cx="1548541" cy="809709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9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카페24 아네모네"/>
                <a:ea typeface="카페24 아네모네"/>
              </a:rPr>
              <a:t>1</a:t>
            </a:r>
            <a:endParaRPr lang="ko-KR" altLang="en-US" sz="9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10475" y="3015643"/>
            <a:ext cx="493350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부제목 2"/>
          <p:cNvSpPr txBox="1"/>
          <p:nvPr/>
        </p:nvSpPr>
        <p:spPr>
          <a:xfrm>
            <a:off x="4449160" y="3207803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1.1</a:t>
            </a: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사용한 툴</a:t>
            </a:r>
            <a:endParaRPr lang="ko-KR" altLang="en-US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endParaRPr lang="ko-KR" altLang="en-US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lvl="0" algn="l">
              <a:defRPr/>
            </a:pPr>
            <a:r>
              <a:rPr lang="en-US" altLang="ko-KR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1.2</a:t>
            </a:r>
            <a:r>
              <a:rPr lang="ko-KR" altLang="en-US" sz="14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구상 및 설계도</a:t>
            </a:r>
            <a:endParaRPr lang="en-US" altLang="ko-KR" sz="14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87497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88811" y="1635997"/>
            <a:ext cx="3162834" cy="3600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사용한 툴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1.1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사용한 툴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687305" y="2087067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부제목 2"/>
          <p:cNvSpPr txBox="1"/>
          <p:nvPr/>
        </p:nvSpPr>
        <p:spPr>
          <a:xfrm>
            <a:off x="2765921" y="2343384"/>
            <a:ext cx="3605070" cy="12895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9332" y="3089622"/>
            <a:ext cx="2545336" cy="1272668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8973" y="2753445"/>
            <a:ext cx="1965832" cy="1965832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7200" y="3012174"/>
            <a:ext cx="2327580" cy="1430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87529" y="1921171"/>
            <a:ext cx="1337877" cy="3600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JavaFX</a:t>
            </a:r>
            <a:endParaRPr lang="en-US" alt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1.1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사용한 툴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110954" y="2414246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부제목 2"/>
          <p:cNvSpPr txBox="1"/>
          <p:nvPr/>
        </p:nvSpPr>
        <p:spPr>
          <a:xfrm>
            <a:off x="4419600" y="2624400"/>
            <a:ext cx="3211973" cy="8214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자바 표준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라이브러리인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Swing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보다 가벼워지고 강력해진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Swing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을 대체하는 새로운 라이브러리</a:t>
            </a:r>
            <a:endParaRPr lang="ko-KR" altLang="en-US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JavaFx application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에서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생성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,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이벤트 처리 등과 같은  기능을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JavaFX API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를 통해 개발 가능하다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.</a:t>
            </a:r>
            <a:endParaRPr lang="en-US" altLang="ko-KR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풍부한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UI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기능을 활용할 수 있다는 것이 장점이다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.</a:t>
            </a:r>
            <a:endParaRPr lang="en-US" altLang="ko-KR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  <a:p>
            <a:pPr algn="l">
              <a:lnSpc>
                <a:spcPct val="150000"/>
              </a:lnSpc>
              <a:defRPr/>
            </a:pP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그 이외의 기능은 자바 표준 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API</a:t>
            </a:r>
            <a:r>
              <a:rPr lang="ko-KR" altLang="en-US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를 통해서 개발한다</a:t>
            </a:r>
            <a:r>
              <a:rPr lang="en-US" altLang="ko-KR" sz="105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.</a:t>
            </a:r>
            <a:endParaRPr lang="en-US" altLang="ko-KR" sz="105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10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988" y="1680081"/>
            <a:ext cx="3057605" cy="1528802"/>
          </a:xfrm>
          <a:prstGeom prst="rect">
            <a:avLst/>
          </a:prstGeom>
        </p:spPr>
      </p:pic>
      <p:pic>
        <p:nvPicPr>
          <p:cNvPr id="10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7240" y="3439521"/>
            <a:ext cx="2181356" cy="1621691"/>
          </a:xfrm>
          <a:prstGeom prst="rect">
            <a:avLst/>
          </a:prstGeom>
        </p:spPr>
      </p:pic>
      <p:pic>
        <p:nvPicPr>
          <p:cNvPr id="10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098" y="3518810"/>
            <a:ext cx="1366157" cy="1486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구상 및 설계도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sp>
        <p:nvSpPr>
          <p:cNvPr id="1035" name="부제목 2"/>
          <p:cNvSpPr>
            <a:spLocks noGrp="1"/>
          </p:cNvSpPr>
          <p:nvPr>
            <p:ph type="subTitle" idx="1"/>
          </p:nvPr>
        </p:nvSpPr>
        <p:spPr>
          <a:xfrm>
            <a:off x="3903061" y="1554499"/>
            <a:ext cx="1337877" cy="360044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계획 일정표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7" name="직선 연결선 24"/>
          <p:cNvCxnSpPr/>
          <p:nvPr/>
        </p:nvCxnSpPr>
        <p:spPr>
          <a:xfrm>
            <a:off x="2752001" y="2088074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371" y="2761449"/>
            <a:ext cx="7727257" cy="113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구상 및 설계도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1196" y="544286"/>
            <a:ext cx="3129768" cy="4802521"/>
          </a:xfrm>
          <a:prstGeom prst="rect">
            <a:avLst/>
          </a:prstGeom>
        </p:spPr>
      </p:pic>
      <p:pic>
        <p:nvPicPr>
          <p:cNvPr id="10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8135" y="416478"/>
            <a:ext cx="3518503" cy="4882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구상 및 설계도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10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72" y="896085"/>
            <a:ext cx="8511668" cy="4585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972" y="43071"/>
            <a:ext cx="8980968" cy="554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170121" y="230746"/>
            <a:ext cx="1887059" cy="3859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1.</a:t>
            </a:r>
            <a:r>
              <a:rPr lang="ko-KR" altLang="en-US" sz="1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 구상 및 설계</a:t>
            </a:r>
            <a:endParaRPr lang="ko-KR" altLang="en-US" sz="16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972" y="-7975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3879" y="0"/>
            <a:ext cx="92149" cy="571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4516879" y="-4438907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4516879" y="993956"/>
            <a:ext cx="110244" cy="9144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973" y="77970"/>
            <a:ext cx="92148" cy="5812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972" y="5510834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970335" y="77970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973879" y="5510833"/>
            <a:ext cx="92149" cy="11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부제목 2"/>
          <p:cNvSpPr txBox="1"/>
          <p:nvPr/>
        </p:nvSpPr>
        <p:spPr>
          <a:xfrm>
            <a:off x="181196" y="659218"/>
            <a:ext cx="2242828" cy="2756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1.2</a:t>
            </a:r>
            <a:r>
              <a:rPr lang="ko-KR" altLang="en-US" sz="11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Suntech SilGothic"/>
                <a:ea typeface="Suntech SilGothic"/>
              </a:rPr>
              <a:t> 구상 및 설계도</a:t>
            </a:r>
            <a:endParaRPr lang="ko-KR" altLang="en-US" sz="1100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Suntech SilGothic"/>
              <a:ea typeface="Suntech SilGothic"/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481" y="1600838"/>
            <a:ext cx="4194518" cy="3529854"/>
          </a:xfrm>
          <a:prstGeom prst="rect">
            <a:avLst/>
          </a:prstGeom>
        </p:spPr>
      </p:pic>
      <p:sp>
        <p:nvSpPr>
          <p:cNvPr id="1035" name="부제목 2"/>
          <p:cNvSpPr>
            <a:spLocks noGrp="1"/>
          </p:cNvSpPr>
          <p:nvPr>
            <p:ph type="subTitle" idx="1"/>
          </p:nvPr>
        </p:nvSpPr>
        <p:spPr>
          <a:xfrm>
            <a:off x="3903061" y="1050235"/>
            <a:ext cx="1337877" cy="360044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카페24 아네모네"/>
                <a:ea typeface="카페24 아네모네"/>
              </a:rPr>
              <a:t>윷놀이 판</a:t>
            </a:r>
            <a:endParaRPr lang="ko-KR" altLang="en-US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카페24 아네모네"/>
              <a:ea typeface="카페24 아네모네"/>
            </a:endParaRPr>
          </a:p>
        </p:txBody>
      </p:sp>
      <p:cxnSp>
        <p:nvCxnSpPr>
          <p:cNvPr id="1037" name="직선 연결선 24"/>
          <p:cNvCxnSpPr/>
          <p:nvPr/>
        </p:nvCxnSpPr>
        <p:spPr>
          <a:xfrm>
            <a:off x="2752001" y="1459424"/>
            <a:ext cx="376230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9709" y="1604985"/>
            <a:ext cx="3750842" cy="3542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217</ep:Words>
  <ep:PresentationFormat>화면 슬라이드 쇼(16:10)</ep:PresentationFormat>
  <ep:Paragraphs>66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윷놀이</vt:lpstr>
      <vt:lpstr>목차</vt:lpstr>
      <vt:lpstr>구상 및 설계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소켓 통신</vt:lpstr>
      <vt:lpstr>슬라이드 11</vt:lpstr>
      <vt:lpstr>슬라이드 12</vt:lpstr>
      <vt:lpstr>슬라이드 13</vt:lpstr>
      <vt:lpstr>슬라이드 14</vt:lpstr>
      <vt:lpstr>시연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2020-06-01T02:58:57.000</dcterms:created>
  <dc:creator>duck</dc:creator>
  <cp:lastModifiedBy>2019A00298</cp:lastModifiedBy>
  <dcterms:modified xsi:type="dcterms:W3CDTF">2022-08-17T09:04:37.953</dcterms:modified>
  <cp:revision>232</cp:revision>
  <dc:title>심플한 피피티 템플릿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